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799263" cy="9929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4"/>
    <a:srgbClr val="79C1D5"/>
    <a:srgbClr val="A2D4E2"/>
    <a:srgbClr val="0067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548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VEL KOSTKA" userId="6d583bd449a6a16a" providerId="LiveId" clId="{8D25BF33-4E43-4517-9137-9B1642D84652}"/>
    <pc:docChg chg="modSld">
      <pc:chgData name="PAVEL KOSTKA" userId="6d583bd449a6a16a" providerId="LiveId" clId="{8D25BF33-4E43-4517-9137-9B1642D84652}" dt="2025-08-24T17:00:26.430" v="1" actId="20577"/>
      <pc:docMkLst>
        <pc:docMk/>
      </pc:docMkLst>
      <pc:sldChg chg="modSp mod">
        <pc:chgData name="PAVEL KOSTKA" userId="6d583bd449a6a16a" providerId="LiveId" clId="{8D25BF33-4E43-4517-9137-9B1642D84652}" dt="2025-08-24T17:00:26.430" v="1" actId="20577"/>
        <pc:sldMkLst>
          <pc:docMk/>
          <pc:sldMk cId="1016974748" sldId="256"/>
        </pc:sldMkLst>
        <pc:spChg chg="mod">
          <ac:chgData name="PAVEL KOSTKA" userId="6d583bd449a6a16a" providerId="LiveId" clId="{8D25BF33-4E43-4517-9137-9B1642D84652}" dt="2025-08-24T17:00:26.430" v="1" actId="20577"/>
          <ac:spMkLst>
            <pc:docMk/>
            <pc:sldMk cId="1016974748" sldId="25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253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6298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18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909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603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077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294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706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078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03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28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A77B6-0FCF-4F95-A714-26F3A200FFFF}" type="datetimeFigureOut">
              <a:rPr lang="cs-CZ" smtClean="0"/>
              <a:t>24.08.2025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C050D-22F3-4CB6-AEC9-158CD17724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335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1340768"/>
            <a:ext cx="9906000" cy="5517232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  <a:alpha val="76000"/>
                </a:schemeClr>
              </a:gs>
              <a:gs pos="35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906000" cy="105273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9201472" y="579434"/>
            <a:ext cx="288032" cy="6089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94473" y="116632"/>
            <a:ext cx="9361039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PROGRAM KOLEGIA KATOLICKÝCH LÉKAŘŮ PRAŽSKÉ ARCIDIECÉZE</a:t>
            </a:r>
          </a:p>
          <a:p>
            <a:endParaRPr lang="cs-CZ" sz="500" b="1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cs-CZ" sz="1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Pořádá Asociace kolegií katolických lékařů České republiky</a:t>
            </a:r>
          </a:p>
          <a:p>
            <a:endParaRPr lang="cs-CZ" sz="1100" b="1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cs-CZ" sz="13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cs-CZ" sz="13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cs-CZ" sz="16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2.pololetí 2025 .. </a:t>
            </a:r>
          </a:p>
          <a:p>
            <a:endParaRPr lang="cs-CZ" sz="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cs-CZ" sz="1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Přednášky se konají vždy v 18:30 hodin ve středu jednou měsíčně</a:t>
            </a:r>
          </a:p>
          <a:p>
            <a:r>
              <a:rPr lang="cs-CZ" sz="1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 knihovně (přízemí) III. interní kliniky Všeobecné fakultní nemocnice, U nemocnice 1, Praha 2</a:t>
            </a:r>
          </a:p>
          <a:p>
            <a:endParaRPr lang="cs-CZ" sz="1600" b="1" dirty="0">
              <a:solidFill>
                <a:srgbClr val="0067B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tabLst>
                <a:tab pos="1074738" algn="r"/>
                <a:tab pos="1252538" algn="l"/>
              </a:tabLst>
            </a:pPr>
            <a:r>
              <a:rPr lang="cs-CZ" sz="1500" b="1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 24. září 	   „ Křesťan a volby „</a:t>
            </a:r>
          </a:p>
          <a:p>
            <a:pPr>
              <a:tabLst>
                <a:tab pos="1074738" algn="r"/>
                <a:tab pos="1252538" algn="l"/>
              </a:tabLst>
            </a:pPr>
            <a:r>
              <a:rPr lang="cs-CZ" sz="1200" dirty="0">
                <a:latin typeface="Arial Narrow" panose="020B0606020202030204" pitchFamily="34" charset="0"/>
                <a:cs typeface="Calibri Light" panose="020F0302020204030204" pitchFamily="34" charset="0"/>
              </a:rPr>
              <a:t>                                   </a:t>
            </a: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senátor Mgr. Pavel Fischer</a:t>
            </a:r>
          </a:p>
          <a:p>
            <a:pPr>
              <a:tabLst>
                <a:tab pos="1074738" algn="r"/>
                <a:tab pos="1252538" algn="l"/>
              </a:tabLst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předseda výboru pro zahraniční věci, obranu a bezpečnost Senátu PČR</a:t>
            </a:r>
          </a:p>
          <a:p>
            <a:pPr>
              <a:tabLst>
                <a:tab pos="1074738" algn="r"/>
                <a:tab pos="1252538" algn="l"/>
              </a:tabLst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</a:p>
          <a:p>
            <a:pPr>
              <a:tabLst>
                <a:tab pos="1074738" algn="r"/>
                <a:tab pos="1252538" algn="l"/>
              </a:tabLst>
            </a:pPr>
            <a:endParaRPr lang="cs-CZ" sz="1000" b="1" dirty="0">
              <a:solidFill>
                <a:srgbClr val="0067B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tabLst>
                <a:tab pos="1074738" algn="r"/>
                <a:tab pos="1252538" algn="l"/>
              </a:tabLst>
            </a:pPr>
            <a:r>
              <a:rPr lang="cs-CZ" sz="1500" b="1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 22. října 	  Papež František – ignaciánské rysy  pontifikátu</a:t>
            </a:r>
          </a:p>
          <a:p>
            <a:pPr>
              <a:tabLst>
                <a:tab pos="1074738" algn="r"/>
                <a:tab pos="1252538" algn="l"/>
              </a:tabLst>
            </a:pPr>
            <a:r>
              <a:rPr lang="cs-CZ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	                          </a:t>
            </a:r>
            <a:r>
              <a:rPr lang="cs-CZ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 P. Petr Havlíček SJ, rezidence Tovaryšstva Ježíšova Praha </a:t>
            </a:r>
            <a:endParaRPr lang="cs-CZ" sz="13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tabLst>
                <a:tab pos="1074738" algn="r"/>
                <a:tab pos="1252538" algn="l"/>
              </a:tabLst>
            </a:pPr>
            <a:endParaRPr lang="cs-CZ" sz="1000" b="1" dirty="0">
              <a:solidFill>
                <a:srgbClr val="0067B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tabLst>
                <a:tab pos="1074738" algn="r"/>
                <a:tab pos="1252538" algn="l"/>
              </a:tabLst>
            </a:pPr>
            <a:r>
              <a:rPr lang="cs-CZ" sz="1500" b="1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 26. listopadu  Vatikán a české země 1914- 1918“ .. Otázky, které přetrvávají</a:t>
            </a:r>
          </a:p>
          <a:p>
            <a:r>
              <a:rPr lang="cs-CZ" sz="1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                       </a:t>
            </a:r>
            <a:r>
              <a:rPr lang="cs-CZ" sz="1400" i="1" u="sng" dirty="0">
                <a:solidFill>
                  <a:srgbClr val="222222"/>
                </a:solidFill>
                <a:highlight>
                  <a:srgbClr val="FFFFFF"/>
                </a:highlight>
                <a:latin typeface="Arial" panose="020B0604020202020204" pitchFamily="34" charset="0"/>
              </a:rPr>
              <a:t> </a:t>
            </a:r>
            <a:r>
              <a:rPr lang="cs-CZ" sz="1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</a:t>
            </a:r>
            <a:r>
              <a:rPr lang="cs-CZ" sz="1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Doc. PhDr.,</a:t>
            </a:r>
            <a:r>
              <a:rPr lang="cs-CZ" sz="1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ThLic</a:t>
            </a:r>
            <a:r>
              <a:rPr lang="cs-CZ" sz="1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Marek Šmíd</a:t>
            </a:r>
            <a:r>
              <a:rPr lang="cs-CZ" sz="1000" dirty="0"/>
              <a:t> ,</a:t>
            </a:r>
            <a:r>
              <a:rPr lang="cs-CZ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Ph.D</a:t>
            </a:r>
            <a:r>
              <a:rPr lang="cs-CZ" sz="1000" dirty="0"/>
              <a:t>. </a:t>
            </a:r>
          </a:p>
          <a:p>
            <a:r>
              <a:rPr lang="cs-CZ" sz="1000" dirty="0"/>
              <a:t>                                             </a:t>
            </a:r>
            <a:r>
              <a:rPr lang="cs-CZ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Katedra církevních dějin a literární historie KTF UK</a:t>
            </a:r>
            <a:br>
              <a:rPr lang="cs-CZ" sz="1000" dirty="0"/>
            </a:br>
            <a:endParaRPr lang="cs-CZ" sz="1000" dirty="0"/>
          </a:p>
          <a:p>
            <a:pPr>
              <a:tabLst>
                <a:tab pos="1074738" algn="r"/>
                <a:tab pos="1252538" algn="l"/>
              </a:tabLst>
            </a:pPr>
            <a:r>
              <a:rPr lang="cs-CZ" sz="1500" b="1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 10. </a:t>
            </a:r>
            <a:r>
              <a:rPr lang="cs-CZ" sz="1500" b="1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prosince  „ O sektách „ a osobní zkušenosti se životem v nich </a:t>
            </a:r>
          </a:p>
          <a:p>
            <a:pPr algn="l"/>
            <a:r>
              <a:rPr lang="cs-CZ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                       PhDr. Zbyněk </a:t>
            </a:r>
            <a:r>
              <a:rPr lang="cs-CZ" sz="14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Galvas</a:t>
            </a:r>
            <a:endParaRPr lang="cs-CZ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/>
            <a:r>
              <a:rPr lang="cs-CZ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                       Školy pro zdravotně postižené, Radlická, Praha 5, Konzervatoř Jan Deyla Praha 1, </a:t>
            </a:r>
          </a:p>
          <a:p>
            <a:pPr algn="l"/>
            <a:r>
              <a:rPr lang="cs-CZ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                       Vedoucí sekce náboženské psychologie Eduarda Urbana, Českomoravská psychologická společnost</a:t>
            </a:r>
            <a:endParaRPr lang="cs-CZ" sz="1400" dirty="0">
              <a:latin typeface="Arial Narrow" panose="020B0606020202030204" pitchFamily="34" charset="0"/>
              <a:cs typeface="Calibri Light" panose="020F0302020204030204" pitchFamily="34" charset="0"/>
            </a:endParaRPr>
          </a:p>
          <a:p>
            <a:pPr>
              <a:tabLst>
                <a:tab pos="1074738" algn="r"/>
                <a:tab pos="1252538" algn="l"/>
              </a:tabLst>
            </a:pPr>
            <a:r>
              <a:rPr lang="cs-CZ" sz="1400" i="1" dirty="0">
                <a:latin typeface="Arial Narrow" panose="020B0606020202030204" pitchFamily="34" charset="0"/>
                <a:cs typeface="Calibri Light" panose="020F0302020204030204" pitchFamily="34" charset="0"/>
              </a:rPr>
              <a:t>                          </a:t>
            </a:r>
            <a:endParaRPr lang="cs-CZ" sz="13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tabLst>
                <a:tab pos="1074738" algn="r"/>
                <a:tab pos="1252538" algn="l"/>
              </a:tabLst>
            </a:pPr>
            <a:r>
              <a:rPr lang="cs-CZ" sz="1000" i="1" dirty="0"/>
              <a:t> </a:t>
            </a:r>
            <a:endParaRPr lang="cs-CZ" sz="10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tabLst>
                <a:tab pos="1074738" algn="r"/>
                <a:tab pos="1252538" algn="l"/>
              </a:tabLst>
            </a:pPr>
            <a:r>
              <a:rPr lang="cs-CZ" sz="1500" b="1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 </a:t>
            </a:r>
            <a:endParaRPr lang="cs-CZ" sz="13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tabLst>
                <a:tab pos="8610600" algn="dec"/>
              </a:tabLst>
            </a:pPr>
            <a:r>
              <a:rPr lang="cs-CZ" sz="12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Hosté jsou srdečně zváni!	Jménem výboru KKL Praha MUDr. Pavel Kostka</a:t>
            </a:r>
            <a:endParaRPr lang="cs-CZ" sz="10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5970" y="3068960"/>
            <a:ext cx="2339557" cy="2311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bdélník 9"/>
          <p:cNvSpPr/>
          <p:nvPr/>
        </p:nvSpPr>
        <p:spPr>
          <a:xfrm>
            <a:off x="6609185" y="764704"/>
            <a:ext cx="2946328" cy="8532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000" b="1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www.katlek.cz</a:t>
            </a:r>
            <a:endParaRPr lang="cs-CZ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9747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212</Words>
  <Application>Microsoft Office PowerPoint</Application>
  <PresentationFormat>A4 (210 × 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Motiv systému Office</vt:lpstr>
      <vt:lpstr>Prezentace aplikace PowerPoint</vt:lpstr>
    </vt:vector>
  </TitlesOfParts>
  <Company>Arcibiskupství pražské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Markéta Jungová</dc:creator>
  <cp:lastModifiedBy>PAVEL KOSTKA</cp:lastModifiedBy>
  <cp:revision>47</cp:revision>
  <cp:lastPrinted>2022-09-11T16:23:41Z</cp:lastPrinted>
  <dcterms:created xsi:type="dcterms:W3CDTF">2019-02-25T07:43:29Z</dcterms:created>
  <dcterms:modified xsi:type="dcterms:W3CDTF">2025-08-24T17:00:30Z</dcterms:modified>
</cp:coreProperties>
</file>